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22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7FA8-D7B7-486D-87A6-AA35FE6CE131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5936C-F942-4866-8B34-B07F9323B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1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5936C-F942-4866-8B34-B07F9323BB1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20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5936C-F942-4866-8B34-B07F9323BB1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9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5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6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680818" y="486834"/>
            <a:ext cx="1109067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3616" y="486834"/>
            <a:ext cx="3241477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39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74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5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3616" y="2434167"/>
            <a:ext cx="217527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14613" y="2434167"/>
            <a:ext cx="217527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7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0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4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2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8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73C44-B3B6-4A73-926B-9B8AFBF87C5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2D089-71BE-4508-B79E-77ED510C9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59121"/>
            <a:ext cx="3574923" cy="3361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5420" cy="2538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80" y="6605752"/>
            <a:ext cx="2195420" cy="2538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6283569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№15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Киржачского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д.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Аленино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 </a:t>
            </a:r>
            <a:r>
              <a:rPr lang="ru-RU" sz="2400" dirty="0" smtClean="0"/>
              <a:t>Работа на к</a:t>
            </a:r>
            <a:r>
              <a:rPr lang="ru-RU" sz="2400" dirty="0" smtClean="0"/>
              <a:t>онкурс</a:t>
            </a:r>
            <a:endParaRPr lang="ru-RU" sz="2400" dirty="0"/>
          </a:p>
          <a:p>
            <a:pPr algn="ctr"/>
            <a:r>
              <a:rPr lang="ru-RU" sz="2400" dirty="0" smtClean="0"/>
              <a:t>«Зелёный огонёк</a:t>
            </a:r>
            <a:r>
              <a:rPr lang="ru-RU" sz="2400" dirty="0" smtClean="0"/>
              <a:t>»</a:t>
            </a:r>
          </a:p>
          <a:p>
            <a:pPr algn="ctr"/>
            <a:r>
              <a:rPr lang="ru-RU" sz="2400" dirty="0"/>
              <a:t>в</a:t>
            </a:r>
            <a:r>
              <a:rPr lang="ru-RU" sz="2400" dirty="0" smtClean="0"/>
              <a:t> номинации « Игра, как средство формирования у дошкольников компетенций безопасного поведения на дорогах»</a:t>
            </a:r>
            <a:endParaRPr lang="ru-RU" sz="2400" dirty="0"/>
          </a:p>
          <a:p>
            <a:pPr algn="ctr"/>
            <a:endParaRPr lang="ru-RU" sz="3600" b="1" dirty="0" smtClean="0"/>
          </a:p>
          <a:p>
            <a:pPr algn="ctr"/>
            <a:r>
              <a:rPr lang="ru-RU" sz="3600" b="1" dirty="0" smtClean="0"/>
              <a:t>   Тематическая </a:t>
            </a:r>
            <a:r>
              <a:rPr lang="ru-RU" sz="3600" b="1" dirty="0"/>
              <a:t>папка - </a:t>
            </a:r>
            <a:r>
              <a:rPr lang="ru-RU" sz="3600" b="1" dirty="0" err="1"/>
              <a:t>лепбук</a:t>
            </a:r>
            <a:endParaRPr lang="ru-RU" sz="3600" dirty="0"/>
          </a:p>
          <a:p>
            <a:pPr algn="ctr"/>
            <a:r>
              <a:rPr lang="ru-RU" sz="3600" b="1" dirty="0" smtClean="0"/>
              <a:t>   </a:t>
            </a:r>
            <a:r>
              <a:rPr lang="ru-RU" sz="3600" b="1" dirty="0"/>
              <a:t> «Правила дорожного </a:t>
            </a:r>
            <a:r>
              <a:rPr lang="ru-RU" sz="3600" b="1" dirty="0" smtClean="0"/>
              <a:t>    </a:t>
            </a:r>
          </a:p>
          <a:p>
            <a:pPr algn="ctr"/>
            <a:r>
              <a:rPr lang="ru-RU" sz="3600" b="1" dirty="0"/>
              <a:t> </a:t>
            </a:r>
            <a:r>
              <a:rPr lang="ru-RU" sz="3600" b="1" dirty="0" smtClean="0"/>
              <a:t>  движения</a:t>
            </a:r>
            <a:r>
              <a:rPr lang="ru-RU" sz="3600" b="1" dirty="0"/>
              <a:t>»</a:t>
            </a:r>
            <a:endParaRPr lang="ru-RU" sz="3600" dirty="0"/>
          </a:p>
          <a:p>
            <a:pPr algn="ctr"/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Автор </a:t>
            </a:r>
            <a:r>
              <a:rPr lang="ru-RU" dirty="0"/>
              <a:t>работы:</a:t>
            </a:r>
          </a:p>
          <a:p>
            <a:pPr algn="ctr"/>
            <a:r>
              <a:rPr lang="ru-RU" dirty="0" err="1" smtClean="0"/>
              <a:t>Эннс</a:t>
            </a:r>
            <a:r>
              <a:rPr lang="ru-RU" dirty="0" smtClean="0"/>
              <a:t> Валентина Владимировна</a:t>
            </a:r>
            <a:endParaRPr lang="ru-RU" dirty="0"/>
          </a:p>
          <a:p>
            <a:pPr algn="ctr"/>
            <a:r>
              <a:rPr lang="ru-RU" dirty="0"/>
              <a:t>воспитатель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13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02635"/>
            <a:ext cx="685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на левом развороте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книжку 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страницах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 видами транспорта.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познавательного интереса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видам транспорта 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правил безопасного поведения на дорогах.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t="4416" r="21025" b="8518"/>
          <a:stretch/>
        </p:blipFill>
        <p:spPr>
          <a:xfrm>
            <a:off x="3429000" y="5170179"/>
            <a:ext cx="3206262" cy="3283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2214195"/>
            <a:ext cx="4161692" cy="31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4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6" name="TextBox 5"/>
          <p:cNvSpPr txBox="1"/>
          <p:nvPr/>
        </p:nvSpPr>
        <p:spPr>
          <a:xfrm>
            <a:off x="-258417" y="3021496"/>
            <a:ext cx="71164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Кармашек 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«Загадки» 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440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15202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в центре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левом развороте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листа  и представляет собой карточки, на страницах которых  написаны загадки.  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умственные способности и зрительное восприятие; учить соотносить речевую форму описания дорожных знаков с их графическим изображением; воспитывать самостоятельность, быстроту реакции, смекалку.</a:t>
            </a:r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8063" r="18803" b="-1282"/>
          <a:stretch/>
        </p:blipFill>
        <p:spPr>
          <a:xfrm>
            <a:off x="199292" y="2391507"/>
            <a:ext cx="3048000" cy="301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15" y="5509449"/>
            <a:ext cx="3913553" cy="29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1" y="3071191"/>
            <a:ext cx="6858000" cy="413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Кармашек </a:t>
            </a: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«Разрезные картинки»  </a:t>
            </a:r>
          </a:p>
          <a:p>
            <a:pPr algn="ctr"/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373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33061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находиться на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развороте внизу и представляет кармашек, в котором лежат части разрезанной картинки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(Картинки постоянно обновляются)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сообразительности, зрительного внимания, Расширение словаря, развитие грамматически правильной связной речи.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правильно собрать  разрезную картинку и «Составь рассказ по картинкам».</a:t>
            </a:r>
            <a:endParaRPr lang="ru-RU" sz="14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13931" r="9679" b="11026"/>
          <a:stretch/>
        </p:blipFill>
        <p:spPr>
          <a:xfrm>
            <a:off x="187569" y="2473570"/>
            <a:ext cx="4419601" cy="2930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04" y="5575352"/>
            <a:ext cx="3835981" cy="2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07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-198783" y="1888435"/>
            <a:ext cx="717605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Кармашек-раскладушка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«Физкультминутки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ПДД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96217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12575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в центре сверху листа и представляет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книжку-раскладушку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физкультминутками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изменить деятельность детей и взрослых,  и этим ослабить наступающее утомление, а затем снова переключить ребенка  и себя на продолжение занятий.</a:t>
            </a:r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4" t="9145" r="23525" b="7093"/>
          <a:stretch/>
        </p:blipFill>
        <p:spPr>
          <a:xfrm>
            <a:off x="87924" y="2382126"/>
            <a:ext cx="3137047" cy="3284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07" y="5666643"/>
            <a:ext cx="3622431" cy="2716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t="27208"/>
          <a:stretch/>
        </p:blipFill>
        <p:spPr>
          <a:xfrm>
            <a:off x="3196907" y="2382126"/>
            <a:ext cx="3622431" cy="32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3399183"/>
            <a:ext cx="685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Памятка </a:t>
            </a: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юного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пешехода</a:t>
            </a:r>
          </a:p>
        </p:txBody>
      </p:sp>
    </p:spTree>
    <p:extLst>
      <p:ext uri="{BB962C8B-B14F-4D97-AF65-F5344CB8AC3E}">
        <p14:creationId xmlns:p14="http://schemas.microsoft.com/office/powerpoint/2010/main" val="25362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2877"/>
            <a:ext cx="68580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2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Данный раздел находится на центральном развороте  посередине  и представляет собой листовку с памяткой юного пешехода. 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условия для активизации мыслительной и познавательной деятельности учащихся в процессе изучения материала по теме «ПДД» через заучивание памятки.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6923" b="8975"/>
          <a:stretch/>
        </p:blipFill>
        <p:spPr>
          <a:xfrm>
            <a:off x="849922" y="2762789"/>
            <a:ext cx="5158155" cy="32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0" y="2355574"/>
            <a:ext cx="6937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Кармашек «Подвижные игры по ПДД»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3061"/>
            <a:ext cx="68580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-Актуальность данного пособия обусловлена статистикой свидетельствующей о росте детского дорожно-транспортного травматизма.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-Важно не только оберегать ребенка от опасности, но и готовить его к встрече с возможными трудностями, формировать представление о наиболее опасных ситуациях, о необходимости соблюдения мер предосторожности, а так же прививать навыки безопасного поведения на улице и не только на улице.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-Необходимо отметить, что в ДТП погибают дети дошкольного возраста в силу психофизиологических особенностей и негативного примера взрослых.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«Правила дорожного движения» представляет собой картонную папку формата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4 (состоящую из трёх разворотов),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обклеенную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самоклеящейся бумагой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страницах папки имеются различные кармашки, карточки, в которых собрана информация по теме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записка:</a:t>
            </a:r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«Правила дорожного движения» предназначено для детей среднего и старшего дошкольного возраста, если содержание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пополнять и усложнять. В старшем дошкольном возрасте дети уже могут вместе со взрослыми участвовать в сборе материала: анализировать, сортировать информацию.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является средством развивающего обучения, предполагает использование современных технологий: технологии организации коллективной творческой деятельности,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коммукативных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технологии проектной деятельности, игровых технологий.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систему знаний, умений и навыков детей по правилам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дорожного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и закрепить знания о светофорах и сигналов, довести до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детей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сигналов светофора.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правилами перехода проезжей части по регулируемому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нерегулируемому пешеходному переходу.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-Знать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знаки: предупреждающие, запрещающие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предписывающие, знаки сервиса.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самостоятельность мышления,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внимательность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0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62270"/>
            <a:ext cx="685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в центре снизу листа  и представляет собой кармашек с подборкой подвижных игр по ПДД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985" r="4385" b="-25763"/>
          <a:stretch/>
        </p:blipFill>
        <p:spPr>
          <a:xfrm>
            <a:off x="208702" y="2062489"/>
            <a:ext cx="3765421" cy="383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14" y="5152372"/>
            <a:ext cx="4116754" cy="3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5" name="TextBox 4"/>
          <p:cNvSpPr txBox="1"/>
          <p:nvPr/>
        </p:nvSpPr>
        <p:spPr>
          <a:xfrm>
            <a:off x="0" y="2822713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9.Кармашек «Дорожные знаки»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784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02026"/>
            <a:ext cx="6858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находиться в центре посередине листа и представляет кармашек, в котором  лежат карточки  с изображением дорожного знака.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Закрепить названия и назначение дорожных знаков.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Уметь определять, какие знаки предназначены для водителей, а какие для пешеходов.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внимание, навыки осознанного использования знаний о дорожных знаках в повседневной жизни.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7379" r="13676"/>
          <a:stretch/>
        </p:blipFill>
        <p:spPr>
          <a:xfrm>
            <a:off x="164123" y="3119720"/>
            <a:ext cx="2801815" cy="2904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5605095"/>
            <a:ext cx="3552092" cy="26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0" y="1451113"/>
            <a:ext cx="6858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Открывающиеся полоски «Викторина по ПДД»</a:t>
            </a:r>
          </a:p>
          <a:p>
            <a:pPr algn="ctr"/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538401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71600"/>
            <a:ext cx="6858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находиться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верху правого разворота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 разрезанные полоски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вопросами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ПДД (викторины).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верхнем ряду 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нижнем ряду.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представления о транспорте и правилах дорожного движения; активизировать процессы мышления, внимания и речи детей; воспитывать сообразительность и находчивость.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6154"/>
          <a:stretch/>
        </p:blipFill>
        <p:spPr>
          <a:xfrm>
            <a:off x="152401" y="2796934"/>
            <a:ext cx="3168906" cy="2872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38" y="5669574"/>
            <a:ext cx="3651739" cy="27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34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18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0" y="3299791"/>
            <a:ext cx="66592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Кармашек «Стихи»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735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13" y="1242391"/>
            <a:ext cx="685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 карточки, на страницах которых  подобраны стихотворения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ПДД.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(постоянно обновляется)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навыкам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 поведения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дорогах, воспитывать в них любовь к поэзии и желание выучить стихи о ПДД.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t="3732" r="11794" b="7379"/>
          <a:stretch/>
        </p:blipFill>
        <p:spPr>
          <a:xfrm>
            <a:off x="199292" y="2473497"/>
            <a:ext cx="3434862" cy="3197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32" y="5670623"/>
            <a:ext cx="3587261" cy="2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2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129208" y="2852529"/>
            <a:ext cx="67287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Кармашек «Построй дорогу сам»</a:t>
            </a:r>
          </a:p>
          <a:p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777850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02026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правом развороте внизу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 и представляет кармашек, в котором лежат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карточки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 дороги.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активизации мыслительной и познавательной деятельности учащихся в процессе изучения материала по теме «ПДД» через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дорожного полотна из составных элементов-картинок..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4217" r="4786" b="6011"/>
          <a:stretch/>
        </p:blipFill>
        <p:spPr>
          <a:xfrm>
            <a:off x="164123" y="2619244"/>
            <a:ext cx="4208586" cy="2963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6" y="5646127"/>
            <a:ext cx="3845169" cy="28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347870" y="1262270"/>
            <a:ext cx="65101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13.Кармашек  </a:t>
            </a: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Дети! Будьте осторожны! Знайте, что нельзя, что можно»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26407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7" name="TextBox 6"/>
          <p:cNvSpPr txBox="1"/>
          <p:nvPr/>
        </p:nvSpPr>
        <p:spPr>
          <a:xfrm>
            <a:off x="0" y="1212574"/>
            <a:ext cx="67486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правилами дорожного движения, строением улицы и дорожными знаками, предназначенными для водителей и пешеходов;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детей предвидеть опасное событие, уметь по возможности его избегать, а при необходимости действовать;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Развивать осторожность, внимательность,  самостоятельность, ответственность и осмотрительность на дороге;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Стимулировать познавательную активность, способствовать развитию коммуникативных навыков;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речи детей, пополнению активного и пассивного словаря детей.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связную речь;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навыки личной безопасности и чувство самосохранения;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чувство ответственности.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собраны материалы о ПДД  для развивающих занятий с детьми дошкольного возраста.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045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11965"/>
            <a:ext cx="6858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находиться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обратной стороны правого разворота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картинки с ситуациями на дороге. Этот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кармашек постоянно обновляется новыми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картинками-сюжетами.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представления о транспорте и правилах дорожного движения; активизировать процессы мышления, внимания и речи детей; воспитывать сообразительность и находчивость.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2393" r="3247"/>
          <a:stretch/>
        </p:blipFill>
        <p:spPr>
          <a:xfrm>
            <a:off x="128953" y="2766646"/>
            <a:ext cx="3903785" cy="2847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37" y="5637679"/>
            <a:ext cx="3815811" cy="28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8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139148" y="2524539"/>
            <a:ext cx="65200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Кармашек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«Советы светофора»</a:t>
            </a:r>
          </a:p>
          <a:p>
            <a:pPr algn="ctr"/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47784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72209"/>
            <a:ext cx="6768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внизу на обратной стороне правого разворота и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 кармашек с карточками – советами от светофора.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9686" r="7008"/>
          <a:stretch/>
        </p:blipFill>
        <p:spPr>
          <a:xfrm>
            <a:off x="1875691" y="5357445"/>
            <a:ext cx="4669081" cy="3157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2010873"/>
            <a:ext cx="4180744" cy="31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5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5" name="TextBox 4"/>
          <p:cNvSpPr txBox="1"/>
          <p:nvPr/>
        </p:nvSpPr>
        <p:spPr>
          <a:xfrm>
            <a:off x="0" y="1182757"/>
            <a:ext cx="677848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использованию: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 «Правила дорожного движения» рекомендуется использовать воспитателям дошкольного учреждения в индивидуально-коррекционной работе с детьми, детьми в самостоятельной и игровой деятельности.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этой форме работы дети многое узнали о ПДД, знают и с удовольствием читают наизусть стихи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ПДД,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рассуждают над смыслом поговорок и пословиц о ПДД, придумывают загадки о ПДД,  знают правила дорожного движения. Работа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позволила разнообразить работу и повысила познавательный интерес у детей.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мы выбрали форму -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новая форма организации образовательной деятельности для развития познавательной активности детей и развития самостоятельности.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Он помогает ребенку по своему желанию организовать информацию по изучаемой теме и лучше понять и запомнить материал.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Это отличный способ для повторения пройденного. В любое удобное время ребенок просто открывает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 радостью повторяет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пройденное.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Дети учатся самостоятельно собирать и организовывать информацию.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подходит для занятий в группах, где одновременно будут заняты несколько детей. Можно выбрать задания под силу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 создание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просто интересно!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102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0"/>
            <a:ext cx="6947452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25148"/>
            <a:ext cx="6639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 завершении хотелось бы предложить вашему вниманию схемы, шаблоны и выкройки, которые использовались для изготовления данного </a:t>
            </a:r>
            <a:r>
              <a:rPr lang="ru-RU" sz="3600" dirty="0" err="1" smtClean="0"/>
              <a:t>лепбука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0014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31843"/>
            <a:ext cx="66989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входит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развивающих заданий: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Светофор. 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Открывающиеся полоски «Продолжи пословицу»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транспорта. 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Кармашек  «Загадки»  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Кармашек  «Разрезные картинки» 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Кармашек-раскладушка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«Физкультминутки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ПДД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Памятка юного пешехода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Кармашек «Подвижные игры по ПДД»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9.Кармашек «Дорожные знаки»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Открывающиеся полоски «Викторина по ПДД»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Кармашек «Стихи»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Кармашек «Построй дорогу сам»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13.Кармашек  «Дети! Будьте осторожны! Знайте, что нельзя, что можно»</a:t>
            </a:r>
          </a:p>
          <a:p>
            <a:pPr marL="342900" indent="-342900" algn="just">
              <a:buAutoNum type="arabicPeriod" startAt="14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Кармашек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«Советы светофора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поподробнее остановиться на каждом из них.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00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0" y="3448878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1.Светофор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1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62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62270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представления детей о назначении светофора, о его сигналах, развивать внимание,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зрительное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двухслойные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красного, желтого, зеленого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внутреннем слое каждого круга напечатано стихотворение для разучивания про соответствующий цвет сигнала светофора).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задание является одновременно и титульным листом нашего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на внешнем слое наших кружков написано непосредственно название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дорожного движения»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r="3914" b="7692"/>
          <a:stretch/>
        </p:blipFill>
        <p:spPr>
          <a:xfrm rot="5400000">
            <a:off x="3155950" y="4455678"/>
            <a:ext cx="3975100" cy="3012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3509039"/>
            <a:ext cx="3270738" cy="24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3" name="TextBox 2"/>
          <p:cNvSpPr txBox="1"/>
          <p:nvPr/>
        </p:nvSpPr>
        <p:spPr>
          <a:xfrm>
            <a:off x="1" y="1709530"/>
            <a:ext cx="685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2.Открывающиеся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полоски «Продолжи пословицу»</a:t>
            </a:r>
          </a:p>
        </p:txBody>
      </p:sp>
    </p:spTree>
    <p:extLst>
      <p:ext uri="{BB962C8B-B14F-4D97-AF65-F5344CB8AC3E}">
        <p14:creationId xmlns:p14="http://schemas.microsoft.com/office/powerpoint/2010/main" val="129404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21904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находится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развороте наверху и представляет  разрезанные полоски с  пословицами:  в верхнем ряду  начало пословицы, а  конец  пословицы в нижнем ряду.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словарного запаса дошкольников, путем использования художественно- поэтических приемов и средств; развитие памяти и воображения.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6012" r="11966"/>
          <a:stretch/>
        </p:blipFill>
        <p:spPr>
          <a:xfrm>
            <a:off x="111369" y="2768454"/>
            <a:ext cx="3317631" cy="2747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9" y="5551043"/>
            <a:ext cx="3763108" cy="28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88183"/>
          </a:xfrm>
        </p:spPr>
      </p:pic>
      <p:sp>
        <p:nvSpPr>
          <p:cNvPr id="5" name="TextBox 4"/>
          <p:cNvSpPr txBox="1"/>
          <p:nvPr/>
        </p:nvSpPr>
        <p:spPr>
          <a:xfrm>
            <a:off x="0" y="2524539"/>
            <a:ext cx="6858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Виды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340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611</Words>
  <Application>Microsoft Office PowerPoint</Application>
  <PresentationFormat>Экран (4:3)</PresentationFormat>
  <Paragraphs>142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Валентина</cp:lastModifiedBy>
  <cp:revision>24</cp:revision>
  <dcterms:created xsi:type="dcterms:W3CDTF">2016-11-16T14:36:31Z</dcterms:created>
  <dcterms:modified xsi:type="dcterms:W3CDTF">2016-11-30T11:52:35Z</dcterms:modified>
</cp:coreProperties>
</file>